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5"/>
  </p:notesMasterIdLst>
  <p:sldIdLst>
    <p:sldId id="284" r:id="rId2"/>
    <p:sldId id="304" r:id="rId3"/>
    <p:sldId id="305" r:id="rId4"/>
    <p:sldId id="310" r:id="rId5"/>
    <p:sldId id="303" r:id="rId6"/>
    <p:sldId id="316" r:id="rId7"/>
    <p:sldId id="319" r:id="rId8"/>
    <p:sldId id="289" r:id="rId9"/>
    <p:sldId id="327" r:id="rId10"/>
    <p:sldId id="321" r:id="rId11"/>
    <p:sldId id="329" r:id="rId12"/>
    <p:sldId id="326" r:id="rId13"/>
    <p:sldId id="328" r:id="rId14"/>
    <p:sldId id="324" r:id="rId15"/>
    <p:sldId id="330" r:id="rId16"/>
    <p:sldId id="323" r:id="rId17"/>
    <p:sldId id="325" r:id="rId18"/>
    <p:sldId id="331" r:id="rId19"/>
    <p:sldId id="332" r:id="rId20"/>
    <p:sldId id="333" r:id="rId21"/>
    <p:sldId id="337" r:id="rId22"/>
    <p:sldId id="338" r:id="rId23"/>
    <p:sldId id="339" r:id="rId24"/>
    <p:sldId id="340" r:id="rId25"/>
    <p:sldId id="320" r:id="rId26"/>
    <p:sldId id="288" r:id="rId27"/>
    <p:sldId id="295" r:id="rId28"/>
    <p:sldId id="363" r:id="rId29"/>
    <p:sldId id="361" r:id="rId30"/>
    <p:sldId id="318" r:id="rId31"/>
    <p:sldId id="341" r:id="rId32"/>
    <p:sldId id="343" r:id="rId33"/>
    <p:sldId id="342" r:id="rId34"/>
    <p:sldId id="344" r:id="rId35"/>
    <p:sldId id="345" r:id="rId36"/>
    <p:sldId id="346" r:id="rId37"/>
    <p:sldId id="348" r:id="rId38"/>
    <p:sldId id="349" r:id="rId39"/>
    <p:sldId id="347" r:id="rId40"/>
    <p:sldId id="350" r:id="rId41"/>
    <p:sldId id="352" r:id="rId42"/>
    <p:sldId id="355" r:id="rId43"/>
    <p:sldId id="368" r:id="rId44"/>
    <p:sldId id="354" r:id="rId45"/>
    <p:sldId id="356" r:id="rId46"/>
    <p:sldId id="367" r:id="rId47"/>
    <p:sldId id="369" r:id="rId48"/>
    <p:sldId id="370" r:id="rId49"/>
    <p:sldId id="371" r:id="rId50"/>
    <p:sldId id="353" r:id="rId51"/>
    <p:sldId id="372" r:id="rId52"/>
    <p:sldId id="364" r:id="rId53"/>
    <p:sldId id="3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729C-F93B-4DCF-8ADC-09BA4A919AD1}" type="doc">
      <dgm:prSet loTypeId="urn:microsoft.com/office/officeart/2005/8/layout/hProcess11" loCatId="process" qsTypeId="urn:microsoft.com/office/officeart/2005/8/quickstyle/simple5" qsCatId="simple" csTypeId="urn:microsoft.com/office/officeart/2005/8/colors/colorful4" csCatId="colorful" phldr="1"/>
      <dgm:spPr/>
    </dgm:pt>
    <dgm:pt modelId="{C0CD72CD-1F94-47B6-B70F-0BFE18A92D6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1 </a:t>
          </a:r>
        </a:p>
        <a:p>
          <a:r>
            <a:rPr lang="th-TH" altLang="ko-KR" sz="3600" b="0" dirty="0">
              <a:cs typeface="+mj-cs"/>
            </a:rPr>
            <a:t>เตรียมตัว</a:t>
          </a:r>
          <a:endParaRPr lang="en-US" sz="3600" b="0" dirty="0">
            <a:cs typeface="+mj-cs"/>
          </a:endParaRPr>
        </a:p>
      </dgm:t>
    </dgm:pt>
    <dgm:pt modelId="{ECBBA97C-C95D-443F-B516-A9379ECABE63}" type="par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9D3D2C1F-8A30-40D8-850C-6D5D7D46C539}" type="sib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3F4A2167-6217-42A9-B4D0-CE71AFA694D3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2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dirty="0">
            <a:cs typeface="+mj-cs"/>
          </a:endParaRPr>
        </a:p>
      </dgm:t>
    </dgm:pt>
    <dgm:pt modelId="{E40ED53B-C94C-4F20-BB2F-0FC0B8D8D186}" type="par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6C0B0A91-7303-4645-8C3F-7B4742263CB8}" type="sib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DE69ECDB-4EDB-4624-8208-359A61B30F1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3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dirty="0">
              <a:latin typeface="Angsana New" panose="02020603050405020304" pitchFamily="18" charset="-34"/>
              <a:cs typeface="+mj-cs"/>
            </a:rPr>
            <a:t>Bug</a:t>
          </a:r>
          <a:endParaRPr lang="en-US" sz="3600" dirty="0">
            <a:cs typeface="+mj-cs"/>
          </a:endParaRPr>
        </a:p>
      </dgm:t>
    </dgm:pt>
    <dgm:pt modelId="{09379CF3-B80E-40CB-927D-33781FC623A7}" type="par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A7168C93-C2CF-4F43-8C90-53F9805FC657}" type="sib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B74FFCC9-49D6-4734-A774-EF793050CCF4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4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dirty="0">
            <a:cs typeface="+mj-cs"/>
          </a:endParaRPr>
        </a:p>
      </dgm:t>
    </dgm:pt>
    <dgm:pt modelId="{883E38C8-7D93-4E2B-ABBD-6F1743B92136}" type="par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2C68BB0E-7105-4B3D-8958-B3A04A966766}" type="sib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E8556BC2-CABE-4EEF-A8FF-39F8C41A6C4D}" type="pres">
      <dgm:prSet presAssocID="{183A729C-F93B-4DCF-8ADC-09BA4A919AD1}" presName="Name0" presStyleCnt="0">
        <dgm:presLayoutVars>
          <dgm:dir/>
          <dgm:resizeHandles val="exact"/>
        </dgm:presLayoutVars>
      </dgm:prSet>
      <dgm:spPr/>
    </dgm:pt>
    <dgm:pt modelId="{15C7A414-6754-44F6-ACCA-8052D43463F5}" type="pres">
      <dgm:prSet presAssocID="{183A729C-F93B-4DCF-8ADC-09BA4A919AD1}" presName="arrow" presStyleLbl="bgShp" presStyleIdx="0" presStyleCnt="1"/>
      <dgm:spPr/>
    </dgm:pt>
    <dgm:pt modelId="{B5AF30C4-211B-41F5-BBD3-6D0D6808B52B}" type="pres">
      <dgm:prSet presAssocID="{183A729C-F93B-4DCF-8ADC-09BA4A919AD1}" presName="points" presStyleCnt="0"/>
      <dgm:spPr/>
    </dgm:pt>
    <dgm:pt modelId="{5D97EC53-5B8A-4BC4-9B2D-D8EBE86FC9DC}" type="pres">
      <dgm:prSet presAssocID="{C0CD72CD-1F94-47B6-B70F-0BFE18A92D60}" presName="compositeA" presStyleCnt="0"/>
      <dgm:spPr/>
    </dgm:pt>
    <dgm:pt modelId="{4042308B-6090-49B8-A431-84AB3445D0D1}" type="pres">
      <dgm:prSet presAssocID="{C0CD72CD-1F94-47B6-B70F-0BFE18A92D60}" presName="textA" presStyleLbl="revTx" presStyleIdx="0" presStyleCnt="4">
        <dgm:presLayoutVars>
          <dgm:bulletEnabled val="1"/>
        </dgm:presLayoutVars>
      </dgm:prSet>
      <dgm:spPr/>
    </dgm:pt>
    <dgm:pt modelId="{E10D325C-3AFE-4EF8-9B53-1EAC32C955FB}" type="pres">
      <dgm:prSet presAssocID="{C0CD72CD-1F94-47B6-B70F-0BFE18A92D60}" presName="circleA" presStyleLbl="node1" presStyleIdx="0" presStyleCnt="4"/>
      <dgm:spPr/>
    </dgm:pt>
    <dgm:pt modelId="{19DFFA33-E09D-4335-A8CC-3ADE7686B73C}" type="pres">
      <dgm:prSet presAssocID="{C0CD72CD-1F94-47B6-B70F-0BFE18A92D60}" presName="spaceA" presStyleCnt="0"/>
      <dgm:spPr/>
    </dgm:pt>
    <dgm:pt modelId="{DF63C0B7-E972-4D1C-81F2-980CBA752686}" type="pres">
      <dgm:prSet presAssocID="{9D3D2C1F-8A30-40D8-850C-6D5D7D46C539}" presName="space" presStyleCnt="0"/>
      <dgm:spPr/>
    </dgm:pt>
    <dgm:pt modelId="{E1E21889-11C7-4B25-84E3-969FF90B5815}" type="pres">
      <dgm:prSet presAssocID="{3F4A2167-6217-42A9-B4D0-CE71AFA694D3}" presName="compositeB" presStyleCnt="0"/>
      <dgm:spPr/>
    </dgm:pt>
    <dgm:pt modelId="{C538B68A-9FFE-4953-BE51-A9987EC1FB4A}" type="pres">
      <dgm:prSet presAssocID="{3F4A2167-6217-42A9-B4D0-CE71AFA694D3}" presName="textB" presStyleLbl="revTx" presStyleIdx="1" presStyleCnt="4">
        <dgm:presLayoutVars>
          <dgm:bulletEnabled val="1"/>
        </dgm:presLayoutVars>
      </dgm:prSet>
      <dgm:spPr/>
    </dgm:pt>
    <dgm:pt modelId="{4AEE73CC-794E-4F77-80DD-91D68A58D1FD}" type="pres">
      <dgm:prSet presAssocID="{3F4A2167-6217-42A9-B4D0-CE71AFA694D3}" presName="circleB" presStyleLbl="node1" presStyleIdx="1" presStyleCnt="4"/>
      <dgm:spPr/>
    </dgm:pt>
    <dgm:pt modelId="{5D74D4B4-A602-4144-A422-088498337185}" type="pres">
      <dgm:prSet presAssocID="{3F4A2167-6217-42A9-B4D0-CE71AFA694D3}" presName="spaceB" presStyleCnt="0"/>
      <dgm:spPr/>
    </dgm:pt>
    <dgm:pt modelId="{7FD5AF7B-F4F4-4B95-A2CE-ECA7B195F30B}" type="pres">
      <dgm:prSet presAssocID="{6C0B0A91-7303-4645-8C3F-7B4742263CB8}" presName="space" presStyleCnt="0"/>
      <dgm:spPr/>
    </dgm:pt>
    <dgm:pt modelId="{477010A8-5F5D-476C-BBD7-6B27FEBC227D}" type="pres">
      <dgm:prSet presAssocID="{DE69ECDB-4EDB-4624-8208-359A61B30F10}" presName="compositeA" presStyleCnt="0"/>
      <dgm:spPr/>
    </dgm:pt>
    <dgm:pt modelId="{7FEE9138-2B16-4FC8-B7A9-92C921D122B9}" type="pres">
      <dgm:prSet presAssocID="{DE69ECDB-4EDB-4624-8208-359A61B30F10}" presName="textA" presStyleLbl="revTx" presStyleIdx="2" presStyleCnt="4">
        <dgm:presLayoutVars>
          <dgm:bulletEnabled val="1"/>
        </dgm:presLayoutVars>
      </dgm:prSet>
      <dgm:spPr/>
    </dgm:pt>
    <dgm:pt modelId="{43E41A1D-CEE5-40D0-8C3B-4CD1144E4290}" type="pres">
      <dgm:prSet presAssocID="{DE69ECDB-4EDB-4624-8208-359A61B30F10}" presName="circleA" presStyleLbl="node1" presStyleIdx="2" presStyleCnt="4"/>
      <dgm:spPr/>
    </dgm:pt>
    <dgm:pt modelId="{2C7F1604-A47C-44AA-80D1-0C3F7BAE0E93}" type="pres">
      <dgm:prSet presAssocID="{DE69ECDB-4EDB-4624-8208-359A61B30F10}" presName="spaceA" presStyleCnt="0"/>
      <dgm:spPr/>
    </dgm:pt>
    <dgm:pt modelId="{B0F223E8-DBAC-4F4A-B581-A730CF4C0D26}" type="pres">
      <dgm:prSet presAssocID="{A7168C93-C2CF-4F43-8C90-53F9805FC657}" presName="space" presStyleCnt="0"/>
      <dgm:spPr/>
    </dgm:pt>
    <dgm:pt modelId="{B3AB7D96-AC3B-42D5-9A36-C7F8089FE8F5}" type="pres">
      <dgm:prSet presAssocID="{B74FFCC9-49D6-4734-A774-EF793050CCF4}" presName="compositeB" presStyleCnt="0"/>
      <dgm:spPr/>
    </dgm:pt>
    <dgm:pt modelId="{DBA52685-FB5C-46CF-9BD3-5783E1453B0F}" type="pres">
      <dgm:prSet presAssocID="{B74FFCC9-49D6-4734-A774-EF793050CCF4}" presName="textB" presStyleLbl="revTx" presStyleIdx="3" presStyleCnt="4">
        <dgm:presLayoutVars>
          <dgm:bulletEnabled val="1"/>
        </dgm:presLayoutVars>
      </dgm:prSet>
      <dgm:spPr/>
    </dgm:pt>
    <dgm:pt modelId="{B121E0DD-C405-4F8F-89C1-565B563661AB}" type="pres">
      <dgm:prSet presAssocID="{B74FFCC9-49D6-4734-A774-EF793050CCF4}" presName="circleB" presStyleLbl="node1" presStyleIdx="3" presStyleCnt="4"/>
      <dgm:spPr/>
    </dgm:pt>
    <dgm:pt modelId="{F29BE3C4-2554-49F2-A3A6-553177179E49}" type="pres">
      <dgm:prSet presAssocID="{B74FFCC9-49D6-4734-A774-EF793050CCF4}" presName="spaceB" presStyleCnt="0"/>
      <dgm:spPr/>
    </dgm:pt>
  </dgm:ptLst>
  <dgm:cxnLst>
    <dgm:cxn modelId="{0E8D0723-209F-41C3-9A35-0707092765D7}" type="presOf" srcId="{3F4A2167-6217-42A9-B4D0-CE71AFA694D3}" destId="{C538B68A-9FFE-4953-BE51-A9987EC1FB4A}" srcOrd="0" destOrd="0" presId="urn:microsoft.com/office/officeart/2005/8/layout/hProcess11"/>
    <dgm:cxn modelId="{1E6CF336-C39D-4AB5-9F92-4132E40E9346}" srcId="{183A729C-F93B-4DCF-8ADC-09BA4A919AD1}" destId="{B74FFCC9-49D6-4734-A774-EF793050CCF4}" srcOrd="3" destOrd="0" parTransId="{883E38C8-7D93-4E2B-ABBD-6F1743B92136}" sibTransId="{2C68BB0E-7105-4B3D-8958-B3A04A966766}"/>
    <dgm:cxn modelId="{0127673B-621D-4F09-A4DD-7329777E1C28}" type="presOf" srcId="{DE69ECDB-4EDB-4624-8208-359A61B30F10}" destId="{7FEE9138-2B16-4FC8-B7A9-92C921D122B9}" srcOrd="0" destOrd="0" presId="urn:microsoft.com/office/officeart/2005/8/layout/hProcess11"/>
    <dgm:cxn modelId="{6BCDA55F-0B54-4AB2-AA66-FE3F04147345}" type="presOf" srcId="{B74FFCC9-49D6-4734-A774-EF793050CCF4}" destId="{DBA52685-FB5C-46CF-9BD3-5783E1453B0F}" srcOrd="0" destOrd="0" presId="urn:microsoft.com/office/officeart/2005/8/layout/hProcess11"/>
    <dgm:cxn modelId="{696B184F-6901-40F0-B623-05553BD8BDFB}" type="presOf" srcId="{C0CD72CD-1F94-47B6-B70F-0BFE18A92D60}" destId="{4042308B-6090-49B8-A431-84AB3445D0D1}" srcOrd="0" destOrd="0" presId="urn:microsoft.com/office/officeart/2005/8/layout/hProcess11"/>
    <dgm:cxn modelId="{0C0D9955-611C-48B8-A2D3-E44398043B59}" type="presOf" srcId="{183A729C-F93B-4DCF-8ADC-09BA4A919AD1}" destId="{E8556BC2-CABE-4EEF-A8FF-39F8C41A6C4D}" srcOrd="0" destOrd="0" presId="urn:microsoft.com/office/officeart/2005/8/layout/hProcess11"/>
    <dgm:cxn modelId="{AC084080-1800-4ED3-8074-06E76428A9E8}" srcId="{183A729C-F93B-4DCF-8ADC-09BA4A919AD1}" destId="{DE69ECDB-4EDB-4624-8208-359A61B30F10}" srcOrd="2" destOrd="0" parTransId="{09379CF3-B80E-40CB-927D-33781FC623A7}" sibTransId="{A7168C93-C2CF-4F43-8C90-53F9805FC657}"/>
    <dgm:cxn modelId="{F083F0B5-0CB3-4738-84ED-97C81D534475}" srcId="{183A729C-F93B-4DCF-8ADC-09BA4A919AD1}" destId="{C0CD72CD-1F94-47B6-B70F-0BFE18A92D60}" srcOrd="0" destOrd="0" parTransId="{ECBBA97C-C95D-443F-B516-A9379ECABE63}" sibTransId="{9D3D2C1F-8A30-40D8-850C-6D5D7D46C539}"/>
    <dgm:cxn modelId="{407C80F3-7F8C-4821-8607-288AC8C9CDAA}" srcId="{183A729C-F93B-4DCF-8ADC-09BA4A919AD1}" destId="{3F4A2167-6217-42A9-B4D0-CE71AFA694D3}" srcOrd="1" destOrd="0" parTransId="{E40ED53B-C94C-4F20-BB2F-0FC0B8D8D186}" sibTransId="{6C0B0A91-7303-4645-8C3F-7B4742263CB8}"/>
    <dgm:cxn modelId="{94F12E5C-0BE5-4671-8283-2962D90E464D}" type="presParOf" srcId="{E8556BC2-CABE-4EEF-A8FF-39F8C41A6C4D}" destId="{15C7A414-6754-44F6-ACCA-8052D43463F5}" srcOrd="0" destOrd="0" presId="urn:microsoft.com/office/officeart/2005/8/layout/hProcess11"/>
    <dgm:cxn modelId="{70FC7852-95DE-4301-AF87-D90DF080AF0B}" type="presParOf" srcId="{E8556BC2-CABE-4EEF-A8FF-39F8C41A6C4D}" destId="{B5AF30C4-211B-41F5-BBD3-6D0D6808B52B}" srcOrd="1" destOrd="0" presId="urn:microsoft.com/office/officeart/2005/8/layout/hProcess11"/>
    <dgm:cxn modelId="{1DFAC705-2B85-42D6-AA22-DF0D8D34587E}" type="presParOf" srcId="{B5AF30C4-211B-41F5-BBD3-6D0D6808B52B}" destId="{5D97EC53-5B8A-4BC4-9B2D-D8EBE86FC9DC}" srcOrd="0" destOrd="0" presId="urn:microsoft.com/office/officeart/2005/8/layout/hProcess11"/>
    <dgm:cxn modelId="{74B48895-B3AE-4D6B-9B0E-7AC186767110}" type="presParOf" srcId="{5D97EC53-5B8A-4BC4-9B2D-D8EBE86FC9DC}" destId="{4042308B-6090-49B8-A431-84AB3445D0D1}" srcOrd="0" destOrd="0" presId="urn:microsoft.com/office/officeart/2005/8/layout/hProcess11"/>
    <dgm:cxn modelId="{81194A8B-A178-42E6-AEA6-FE06B7383D0E}" type="presParOf" srcId="{5D97EC53-5B8A-4BC4-9B2D-D8EBE86FC9DC}" destId="{E10D325C-3AFE-4EF8-9B53-1EAC32C955FB}" srcOrd="1" destOrd="0" presId="urn:microsoft.com/office/officeart/2005/8/layout/hProcess11"/>
    <dgm:cxn modelId="{78BEA0EE-CAAD-4C79-984D-EB6F6265EE5C}" type="presParOf" srcId="{5D97EC53-5B8A-4BC4-9B2D-D8EBE86FC9DC}" destId="{19DFFA33-E09D-4335-A8CC-3ADE7686B73C}" srcOrd="2" destOrd="0" presId="urn:microsoft.com/office/officeart/2005/8/layout/hProcess11"/>
    <dgm:cxn modelId="{DDD015AC-F1AC-433F-BDEF-99C858E36521}" type="presParOf" srcId="{B5AF30C4-211B-41F5-BBD3-6D0D6808B52B}" destId="{DF63C0B7-E972-4D1C-81F2-980CBA752686}" srcOrd="1" destOrd="0" presId="urn:microsoft.com/office/officeart/2005/8/layout/hProcess11"/>
    <dgm:cxn modelId="{2EF0CB5F-9140-4FED-9566-7368C92145B5}" type="presParOf" srcId="{B5AF30C4-211B-41F5-BBD3-6D0D6808B52B}" destId="{E1E21889-11C7-4B25-84E3-969FF90B5815}" srcOrd="2" destOrd="0" presId="urn:microsoft.com/office/officeart/2005/8/layout/hProcess11"/>
    <dgm:cxn modelId="{A380C1E5-D82E-4C7F-ACB6-D32804DC09F8}" type="presParOf" srcId="{E1E21889-11C7-4B25-84E3-969FF90B5815}" destId="{C538B68A-9FFE-4953-BE51-A9987EC1FB4A}" srcOrd="0" destOrd="0" presId="urn:microsoft.com/office/officeart/2005/8/layout/hProcess11"/>
    <dgm:cxn modelId="{F556A2A6-79A2-4E89-ADD4-82DD3B72E30D}" type="presParOf" srcId="{E1E21889-11C7-4B25-84E3-969FF90B5815}" destId="{4AEE73CC-794E-4F77-80DD-91D68A58D1FD}" srcOrd="1" destOrd="0" presId="urn:microsoft.com/office/officeart/2005/8/layout/hProcess11"/>
    <dgm:cxn modelId="{DD644800-E763-43E0-A123-00FCAA6A4E53}" type="presParOf" srcId="{E1E21889-11C7-4B25-84E3-969FF90B5815}" destId="{5D74D4B4-A602-4144-A422-088498337185}" srcOrd="2" destOrd="0" presId="urn:microsoft.com/office/officeart/2005/8/layout/hProcess11"/>
    <dgm:cxn modelId="{A9D71551-2054-4368-8880-839AB6BF958D}" type="presParOf" srcId="{B5AF30C4-211B-41F5-BBD3-6D0D6808B52B}" destId="{7FD5AF7B-F4F4-4B95-A2CE-ECA7B195F30B}" srcOrd="3" destOrd="0" presId="urn:microsoft.com/office/officeart/2005/8/layout/hProcess11"/>
    <dgm:cxn modelId="{22DE822A-F07F-4008-8C9C-11CDB929492E}" type="presParOf" srcId="{B5AF30C4-211B-41F5-BBD3-6D0D6808B52B}" destId="{477010A8-5F5D-476C-BBD7-6B27FEBC227D}" srcOrd="4" destOrd="0" presId="urn:microsoft.com/office/officeart/2005/8/layout/hProcess11"/>
    <dgm:cxn modelId="{B2D1B945-8F27-4104-90C3-DCF9B995E163}" type="presParOf" srcId="{477010A8-5F5D-476C-BBD7-6B27FEBC227D}" destId="{7FEE9138-2B16-4FC8-B7A9-92C921D122B9}" srcOrd="0" destOrd="0" presId="urn:microsoft.com/office/officeart/2005/8/layout/hProcess11"/>
    <dgm:cxn modelId="{02C41A06-5DF7-4607-9418-2A32F5605B24}" type="presParOf" srcId="{477010A8-5F5D-476C-BBD7-6B27FEBC227D}" destId="{43E41A1D-CEE5-40D0-8C3B-4CD1144E4290}" srcOrd="1" destOrd="0" presId="urn:microsoft.com/office/officeart/2005/8/layout/hProcess11"/>
    <dgm:cxn modelId="{8A65EC3D-AD69-49A9-BA92-D02D63D1B8A0}" type="presParOf" srcId="{477010A8-5F5D-476C-BBD7-6B27FEBC227D}" destId="{2C7F1604-A47C-44AA-80D1-0C3F7BAE0E93}" srcOrd="2" destOrd="0" presId="urn:microsoft.com/office/officeart/2005/8/layout/hProcess11"/>
    <dgm:cxn modelId="{383339B0-C10A-4367-84C3-6DED51F63CB7}" type="presParOf" srcId="{B5AF30C4-211B-41F5-BBD3-6D0D6808B52B}" destId="{B0F223E8-DBAC-4F4A-B581-A730CF4C0D26}" srcOrd="5" destOrd="0" presId="urn:microsoft.com/office/officeart/2005/8/layout/hProcess11"/>
    <dgm:cxn modelId="{FEFC6FB0-93C8-45AE-A086-A46BE9CFD148}" type="presParOf" srcId="{B5AF30C4-211B-41F5-BBD3-6D0D6808B52B}" destId="{B3AB7D96-AC3B-42D5-9A36-C7F8089FE8F5}" srcOrd="6" destOrd="0" presId="urn:microsoft.com/office/officeart/2005/8/layout/hProcess11"/>
    <dgm:cxn modelId="{5B71D9C2-9878-4740-B8E8-9EB98C70C4AC}" type="presParOf" srcId="{B3AB7D96-AC3B-42D5-9A36-C7F8089FE8F5}" destId="{DBA52685-FB5C-46CF-9BD3-5783E1453B0F}" srcOrd="0" destOrd="0" presId="urn:microsoft.com/office/officeart/2005/8/layout/hProcess11"/>
    <dgm:cxn modelId="{01B830AC-8DD4-4CB9-B79B-29970974C3C8}" type="presParOf" srcId="{B3AB7D96-AC3B-42D5-9A36-C7F8089FE8F5}" destId="{B121E0DD-C405-4F8F-89C1-565B563661AB}" srcOrd="1" destOrd="0" presId="urn:microsoft.com/office/officeart/2005/8/layout/hProcess11"/>
    <dgm:cxn modelId="{CD8BD783-8A8B-4402-BED7-5590426F01F0}" type="presParOf" srcId="{B3AB7D96-AC3B-42D5-9A36-C7F8089FE8F5}" destId="{F29BE3C4-2554-49F2-A3A6-553177179E4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A414-6754-44F6-ACCA-8052D43463F5}">
      <dsp:nvSpPr>
        <dsp:cNvPr id="0" name=""/>
        <dsp:cNvSpPr/>
      </dsp:nvSpPr>
      <dsp:spPr>
        <a:xfrm>
          <a:off x="0" y="1625600"/>
          <a:ext cx="10352015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42308B-6090-49B8-A431-84AB3445D0D1}">
      <dsp:nvSpPr>
        <dsp:cNvPr id="0" name=""/>
        <dsp:cNvSpPr/>
      </dsp:nvSpPr>
      <dsp:spPr>
        <a:xfrm>
          <a:off x="4662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1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b="0" kern="1200" dirty="0">
              <a:cs typeface="+mj-cs"/>
            </a:rPr>
            <a:t>เตรียมตัว</a:t>
          </a:r>
          <a:endParaRPr lang="en-US" sz="3600" b="0" kern="1200" dirty="0">
            <a:cs typeface="+mj-cs"/>
          </a:endParaRPr>
        </a:p>
      </dsp:txBody>
      <dsp:txXfrm>
        <a:off x="4662" y="0"/>
        <a:ext cx="2242768" cy="2167466"/>
      </dsp:txXfrm>
    </dsp:sp>
    <dsp:sp modelId="{E10D325C-3AFE-4EF8-9B53-1EAC32C955FB}">
      <dsp:nvSpPr>
        <dsp:cNvPr id="0" name=""/>
        <dsp:cNvSpPr/>
      </dsp:nvSpPr>
      <dsp:spPr>
        <a:xfrm>
          <a:off x="85511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38B68A-9FFE-4953-BE51-A9987EC1FB4A}">
      <dsp:nvSpPr>
        <dsp:cNvPr id="0" name=""/>
        <dsp:cNvSpPr/>
      </dsp:nvSpPr>
      <dsp:spPr>
        <a:xfrm>
          <a:off x="2359569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2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kern="1200" dirty="0">
            <a:cs typeface="+mj-cs"/>
          </a:endParaRPr>
        </a:p>
      </dsp:txBody>
      <dsp:txXfrm>
        <a:off x="2359569" y="3251200"/>
        <a:ext cx="2242768" cy="2167466"/>
      </dsp:txXfrm>
    </dsp:sp>
    <dsp:sp modelId="{4AEE73CC-794E-4F77-80DD-91D68A58D1FD}">
      <dsp:nvSpPr>
        <dsp:cNvPr id="0" name=""/>
        <dsp:cNvSpPr/>
      </dsp:nvSpPr>
      <dsp:spPr>
        <a:xfrm>
          <a:off x="321002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E9138-2B16-4FC8-B7A9-92C921D122B9}">
      <dsp:nvSpPr>
        <dsp:cNvPr id="0" name=""/>
        <dsp:cNvSpPr/>
      </dsp:nvSpPr>
      <dsp:spPr>
        <a:xfrm>
          <a:off x="4714475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3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kern="1200" dirty="0">
              <a:latin typeface="Angsana New" panose="02020603050405020304" pitchFamily="18" charset="-34"/>
              <a:cs typeface="+mj-cs"/>
            </a:rPr>
            <a:t>Bug</a:t>
          </a:r>
          <a:endParaRPr lang="en-US" sz="3600" kern="1200" dirty="0">
            <a:cs typeface="+mj-cs"/>
          </a:endParaRPr>
        </a:p>
      </dsp:txBody>
      <dsp:txXfrm>
        <a:off x="4714475" y="0"/>
        <a:ext cx="2242768" cy="2167466"/>
      </dsp:txXfrm>
    </dsp:sp>
    <dsp:sp modelId="{43E41A1D-CEE5-40D0-8C3B-4CD1144E4290}">
      <dsp:nvSpPr>
        <dsp:cNvPr id="0" name=""/>
        <dsp:cNvSpPr/>
      </dsp:nvSpPr>
      <dsp:spPr>
        <a:xfrm>
          <a:off x="556492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A52685-FB5C-46CF-9BD3-5783E1453B0F}">
      <dsp:nvSpPr>
        <dsp:cNvPr id="0" name=""/>
        <dsp:cNvSpPr/>
      </dsp:nvSpPr>
      <dsp:spPr>
        <a:xfrm>
          <a:off x="7069382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4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kern="1200" dirty="0">
            <a:cs typeface="+mj-cs"/>
          </a:endParaRPr>
        </a:p>
      </dsp:txBody>
      <dsp:txXfrm>
        <a:off x="7069382" y="3251200"/>
        <a:ext cx="2242768" cy="2167466"/>
      </dsp:txXfrm>
    </dsp:sp>
    <dsp:sp modelId="{B121E0DD-C405-4F8F-89C1-565B563661AB}">
      <dsp:nvSpPr>
        <dsp:cNvPr id="0" name=""/>
        <dsp:cNvSpPr/>
      </dsp:nvSpPr>
      <dsp:spPr>
        <a:xfrm>
          <a:off x="791983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25/06/62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48C-2B1B-43DF-9326-0ECE3663E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BE3B-FD0D-4AE3-A257-CAD9A405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B98F-B44F-4402-9982-C0EEB56D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AE9AF-2718-4824-B22C-66C9AA5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F6C8-FBF5-4F5C-841F-C061A3C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D17F-FFE0-445B-BE3D-F5A7ECF9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DEAD-74B9-4FD5-8C42-07A894D3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576A-9511-44BB-BE97-DA0461D4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CE9A-53BB-47DF-A4F7-AFDBF4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9B8-E8C9-4ED0-9C1E-250C37F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A18C-6D92-4481-9BF6-C48E3C8F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F25-171D-4FC8-8227-1E28E37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5FB-7E26-44C0-A81C-F2BC3DBA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BACB-BEAA-4E2D-B719-3FAA14A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BD2-8575-41DE-8544-1CAB0C4F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9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B50-CC68-4D96-BACB-5B6C73FE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9BA-AFCF-4683-9865-02C10101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F4E4-18CE-4FA8-A0A9-01A3A285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22ED-9909-44C1-AA41-FD86011E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5C60-3E6E-4150-9013-7E49C88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6FE-50C6-4C00-9831-B200A2CF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96223-94F2-4967-A4C1-26DB9F92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4D0-068B-4228-B2B7-0EDD8171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7D35-20A6-437D-9687-47456D78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93E-408D-4B57-9ABF-7CCF1158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06CA-7DDD-4683-B0A2-3DCEB82A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399E-564A-48B7-91F9-54C6FF25A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FD5F-4E28-455B-9385-3F8227A1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C464-7451-4DF4-ADDE-AD459AD4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23497-CE94-485E-AA9D-3C4D473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E969E-CF08-4B01-AA6F-0626244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B62A-C56F-4722-BEE2-2FBA15F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81D-A669-4D4D-BCF6-C8984627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FCB3-2D54-4A49-9CA0-4FAED9D9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C304-1E30-496B-95E9-C0A7939FA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5A579-E48B-499E-9562-B210EBD05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13BA3-A9CA-4600-BDD5-A44377B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CF79-C6F8-45A3-AFD5-1357BBF9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4A68-013D-4E9E-8294-A534CC2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15FB-53D0-49F7-AD0C-FDEC9D6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5E1AB-B595-4DE8-892C-269AE5F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D081-25FA-4E4E-88F7-03EEDAD2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AC5A-7D75-4A18-A3E7-04B5198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A579A-049E-4EC0-9CE8-E78CF02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79108-68A6-4705-A134-727A9EF3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B4FD-92B9-4A2A-AFB2-55BA0E27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2645-F762-48FD-B67D-5EAD360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40A-0E43-4898-8053-A5DC2C80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C9CDB-1BB6-4B57-924B-13A68DA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A8-BEC4-40AA-929E-D1C520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DDCC-C04D-4416-ADFE-983C619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6CFA-AA21-4A5A-AAA3-A7D9A9C6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3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355F-AED0-405E-8AA7-4154C159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AEA60-2598-443D-B18D-BF01EF9C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E4F-00C3-4D05-9E6D-64B9ED21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6234-FDCF-4236-88AA-EB831B0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C16A-E530-43F6-AD16-6C8310B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B60C-F489-41D7-B215-22A1B99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E27C-4CB3-4BDD-8D69-9558392F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5D22E-9932-43E8-9B1F-B92664F09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33E0-306A-4397-B641-7EFF6DF1A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840E6419-FF81-41CD-A3D4-4476653CD376}" type="datetimeFigureOut">
              <a:rPr lang="en-US" smtClean="0"/>
              <a:pPr/>
              <a:t>25-Jun-19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8FB6-CA2A-47AA-9DF6-D003F6EF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D55B-BA2E-4247-9C63-FD1DEE45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ip172-18-0-57-bk8n9k5tcgkg00f1vnog-3000.direct.labs.play-with-docker.com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1FC30-CF55-4222-B862-4DF469FA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075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F987-EE99-4476-B8E5-EEFD980DF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</a:t>
            </a:r>
          </a:p>
        </p:txBody>
      </p:sp>
    </p:spTree>
    <p:extLst>
      <p:ext uri="{BB962C8B-B14F-4D97-AF65-F5344CB8AC3E}">
        <p14:creationId xmlns:p14="http://schemas.microsoft.com/office/powerpoint/2010/main" val="3684020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ตัดสินใจ</a:t>
            </a:r>
            <a:b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</a:br>
            <a: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  <a:t>“Refactor code”</a:t>
            </a:r>
          </a:p>
        </p:txBody>
      </p:sp>
    </p:spTree>
    <p:extLst>
      <p:ext uri="{BB962C8B-B14F-4D97-AF65-F5344CB8AC3E}">
        <p14:creationId xmlns:p14="http://schemas.microsoft.com/office/powerpoint/2010/main" val="4080328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รวม งานที่ 1 กับงานที่ 2 </a:t>
            </a:r>
            <a:b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“</a:t>
            </a:r>
            <a:r>
              <a:rPr lang="th-TH" b="1" dirty="0">
                <a:solidFill>
                  <a:srgbClr val="00B050"/>
                </a:solidFill>
              </a:rPr>
              <a:t>เข้าด้วยกัน</a:t>
            </a: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55EB49-FCBD-4E0C-85C6-9096196BB08E}"/>
              </a:ext>
            </a:extLst>
          </p:cNvPr>
          <p:cNvSpPr/>
          <p:nvPr/>
        </p:nvSpPr>
        <p:spPr>
          <a:xfrm>
            <a:off x="861268" y="1413856"/>
            <a:ext cx="4264405" cy="343183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F311E-EDE9-4AF0-89AA-C00225B4FE21}"/>
              </a:ext>
            </a:extLst>
          </p:cNvPr>
          <p:cNvSpPr/>
          <p:nvPr/>
        </p:nvSpPr>
        <p:spPr>
          <a:xfrm>
            <a:off x="9355913" y="2416027"/>
            <a:ext cx="1770077" cy="14274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sz="3200" dirty="0">
                <a:solidFill>
                  <a:schemeClr val="tx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1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B7DEE3-E2B8-4224-8305-BF14BC35EC5F}"/>
              </a:ext>
            </a:extLst>
          </p:cNvPr>
          <p:cNvCxnSpPr/>
          <p:nvPr/>
        </p:nvCxnSpPr>
        <p:spPr>
          <a:xfrm flipH="1">
            <a:off x="5679347" y="3129773"/>
            <a:ext cx="3087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1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  <a:hlinkClick r:id="rId2"/>
              </a:rPr>
              <a:t>Demo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14109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35594512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B9E0B-5148-4D05-BF27-D6CA51C4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98261" cy="69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3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5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41B5D2-06A5-470D-AF9F-86447450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364544"/>
              </p:ext>
            </p:extLst>
          </p:nvPr>
        </p:nvGraphicFramePr>
        <p:xfrm>
          <a:off x="964734" y="719666"/>
          <a:ext cx="103520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ส่งต่อโปรเจค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96821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D3C3BA-E100-4B91-99B8-2CD3929B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1"/>
          </a:xfrm>
        </p:spPr>
      </p:pic>
    </p:spTree>
    <p:extLst>
      <p:ext uri="{BB962C8B-B14F-4D97-AF65-F5344CB8AC3E}">
        <p14:creationId xmlns:p14="http://schemas.microsoft.com/office/powerpoint/2010/main" val="325957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B0348-5C16-44C8-BB09-302C522F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092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cs typeface="Angsana New" panose="02020603050405020304" pitchFamily="18" charset="-34"/>
              </a:rPr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</TotalTime>
  <Words>111</Words>
  <Application>Microsoft Office PowerPoint</Application>
  <PresentationFormat>Widescreen</PresentationFormat>
  <Paragraphs>36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Angsana New</vt:lpstr>
      <vt:lpstr>Arial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งานที่ 2</vt:lpstr>
      <vt:lpstr>โครงสร้าง HIS (เดิม)</vt:lpstr>
      <vt:lpstr>ข้อเสีย - โครงสร้าง HIS (เดิม)</vt:lpstr>
      <vt:lpstr>Duplicate code</vt:lpstr>
      <vt:lpstr>ตัดสินใจ “Refactor 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“เข้าด้วยกัน”</vt:lpstr>
      <vt:lpstr>PowerPoint Presentation</vt:lpstr>
      <vt:lpstr>PowerPoint Presentation</vt:lpstr>
      <vt:lpstr>PowerPoint Presentation</vt:lpstr>
      <vt:lpstr>Demo</vt:lpstr>
      <vt:lpstr>Stack</vt:lpstr>
      <vt:lpstr>PowerPoint Presentation</vt:lpstr>
      <vt:lpstr>PowerPoint Presentation</vt:lpstr>
      <vt:lpstr>PowerPoint Presentation</vt:lpstr>
      <vt:lpstr>ส่งต่อโปรเจค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161</cp:revision>
  <dcterms:created xsi:type="dcterms:W3CDTF">2019-04-04T01:33:04Z</dcterms:created>
  <dcterms:modified xsi:type="dcterms:W3CDTF">2019-06-25T01:42:07Z</dcterms:modified>
</cp:coreProperties>
</file>